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CA0"/>
    <a:srgbClr val="BBB676"/>
    <a:srgbClr val="8AA4AF"/>
    <a:srgbClr val="BB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459"/>
    <p:restoredTop sz="94694"/>
  </p:normalViewPr>
  <p:slideViewPr>
    <p:cSldViewPr snapToGrid="0" snapToObjects="1" showGuides="1">
      <p:cViewPr varScale="1">
        <p:scale>
          <a:sx n="85" d="100"/>
          <a:sy n="85" d="100"/>
        </p:scale>
        <p:origin x="208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5E7D-ECDA-D148-8696-418715642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2B02B-D8B2-C749-8494-E9226A1E5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51191-4091-BB4E-B051-58DF9986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D30D-B8C5-4B47-A597-3706B713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D9C07-FDD2-8043-A00B-5E42641F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5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38C5-9B74-5240-9D74-826991EE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3FB87B-FECB-7745-8C43-C48814B7A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B8CA-6E1C-4F46-9A31-E158AABA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A594-5D5D-6845-9F84-C3EAF8F3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E9A07-9E3F-E649-A6D5-58379353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A4D63-12D9-2245-A07A-DC661B678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7F7ED-7C8A-1748-BD0B-449C85C7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3FD02-A641-8C49-80FC-9562A687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11D2-2C58-6E47-9147-35D7598A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4B986-9E42-BB42-B42E-FB9F5999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D82F-8980-7949-9318-3906FE02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BC85-0E42-7E45-8217-738E7523C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B1039-E996-2947-90AF-B60C0D78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DD52A-6571-CF4D-BB0B-D2250BAF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1C64-92E2-CE41-9192-325D192D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7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4DCDB-52A7-2943-AD65-503F3AC7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3F2D8-D229-064F-9466-6AEA1BAF8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8CD66-1CB9-2F44-A8D6-0435B451D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D608-AE6C-4E4B-ADF3-1AB7EF34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5858-4E0C-C447-810C-E2D64B10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2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DBF6-20A9-A34D-926F-97F6B951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91B4-3419-C74B-8F9B-277F56F6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E4FBD-049C-564A-B0BA-6CABDAC9D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E841A-B215-8744-81F9-B3B352DE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A3A09-6B8A-514D-A5F7-1FB64BBD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1FF30-7BE2-594F-AAFF-276E4855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0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14C1-9994-C84F-B317-F6DEABC5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1CF56-697A-7F45-9398-EC91EC2D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85CB4-5309-EA47-A420-6825F0DD6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AAD62-A463-174F-8406-3018187DA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E5529-A3EE-454A-B9D0-DE753993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07274-F2E4-8945-A200-EEBBFCDD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F6E8D-EB36-514B-9D1E-4B9859AB4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22CB04-0265-8B4D-80E6-BBE603E4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4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46EA-0175-2B44-895F-9EAC126D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C4C82-2EFE-4B47-B19B-DAE7F918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BE7E3-D2DB-CF4D-BFBE-6BC7B040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B79A9-2E30-4843-9C77-C47BBE92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2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0B991-2F46-E64F-82A8-B3FB405A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5080C-7165-DE4A-BD6D-D7422395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45B1-129D-5D4F-86E9-BECC5EAD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0797-3340-DD40-9DEE-46AD40D7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CBDD-7889-F449-8419-64D3AC312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CCB01-F386-4F4E-99C8-ACD858DC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03C8A-6F86-5E49-AEB6-F32EB2BA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CA377A-3E31-DA46-97EC-571960B6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68E9B-DDF5-DC42-A8F8-4F80CDBB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6AB3-7D20-9D40-8F79-255BFDD7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C8BDB-562C-8C4C-A947-1D70A22D73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0CC31-EE1F-5849-927B-39CEA4EBD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FC295-973B-4F4B-A8DC-45476E88D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6AF2B-4513-D84C-B0BC-CBA71DB7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B1D16-7337-DD46-9ABA-22CE57748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6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A6483-C26F-2C43-94E1-CD03FA33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D0AB-5CA0-CC42-8F97-D46715BDD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153C-1124-3246-90F4-E968AECD4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10DE-1587-8F4E-81C2-42431709B0A3}" type="datetimeFigureOut">
              <a:rPr lang="en-US" smtClean="0"/>
              <a:t>8/1/20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6E6E-43F0-3E40-88E2-759745EE3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4584B-DDBE-434B-9DF1-7113ED15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9A9A5-54D8-F54F-A97E-BBFFFC0E9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251DB17-BAF4-9443-94E2-6E9CC35A9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22985"/>
          <a:stretch/>
        </p:blipFill>
        <p:spPr>
          <a:xfrm>
            <a:off x="5976255" y="228600"/>
            <a:ext cx="6150429" cy="6400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D2FE76-2857-3848-A759-CE9C6CB73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5" r="16353"/>
          <a:stretch/>
        </p:blipFill>
        <p:spPr>
          <a:xfrm>
            <a:off x="0" y="228600"/>
            <a:ext cx="5539739" cy="6400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57F9DA-B2DD-094A-A62C-699C777C073F}"/>
              </a:ext>
            </a:extLst>
          </p:cNvPr>
          <p:cNvSpPr txBox="1"/>
          <p:nvPr/>
        </p:nvSpPr>
        <p:spPr>
          <a:xfrm>
            <a:off x="729343" y="9361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A4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7E68EF-3223-7F4D-BB45-B48C601CB953}"/>
              </a:ext>
            </a:extLst>
          </p:cNvPr>
          <p:cNvSpPr txBox="1"/>
          <p:nvPr/>
        </p:nvSpPr>
        <p:spPr>
          <a:xfrm>
            <a:off x="3348942" y="6305061"/>
            <a:ext cx="209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PDBID 2EUF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46F12-FA7B-6A42-B647-90C74DA57EAF}"/>
              </a:ext>
            </a:extLst>
          </p:cNvPr>
          <p:cNvSpPr txBox="1"/>
          <p:nvPr/>
        </p:nvSpPr>
        <p:spPr>
          <a:xfrm>
            <a:off x="10130465" y="6305062"/>
            <a:ext cx="209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PDBID 1G3N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C2BB37-4514-184A-A41A-25D1D2DE2A00}"/>
              </a:ext>
            </a:extLst>
          </p:cNvPr>
          <p:cNvSpPr txBox="1"/>
          <p:nvPr/>
        </p:nvSpPr>
        <p:spPr>
          <a:xfrm>
            <a:off x="8381998" y="9361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AA4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C529B-1DDE-CC46-AD5F-6487E317E93B}"/>
              </a:ext>
            </a:extLst>
          </p:cNvPr>
          <p:cNvSpPr txBox="1"/>
          <p:nvPr/>
        </p:nvSpPr>
        <p:spPr>
          <a:xfrm>
            <a:off x="6313709" y="1251073"/>
            <a:ext cx="1273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BB6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INK4C</a:t>
            </a:r>
          </a:p>
          <a:p>
            <a:r>
              <a:rPr lang="en-US" b="1" dirty="0">
                <a:solidFill>
                  <a:srgbClr val="BBB67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(p18)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93707-CF46-0749-ADF8-0E9509C6BED8}"/>
              </a:ext>
            </a:extLst>
          </p:cNvPr>
          <p:cNvSpPr txBox="1"/>
          <p:nvPr/>
        </p:nvSpPr>
        <p:spPr>
          <a:xfrm>
            <a:off x="3757156" y="4680074"/>
            <a:ext cx="106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E9C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E6D2A2-78A5-784C-94F5-CE8796B3B59F}"/>
              </a:ext>
            </a:extLst>
          </p:cNvPr>
          <p:cNvSpPr txBox="1"/>
          <p:nvPr/>
        </p:nvSpPr>
        <p:spPr>
          <a:xfrm>
            <a:off x="10887298" y="4309568"/>
            <a:ext cx="106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E9C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cyclinD</a:t>
            </a:r>
          </a:p>
        </p:txBody>
      </p:sp>
    </p:spTree>
    <p:extLst>
      <p:ext uri="{BB962C8B-B14F-4D97-AF65-F5344CB8AC3E}">
        <p14:creationId xmlns:p14="http://schemas.microsoft.com/office/powerpoint/2010/main" val="291517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AE41AB-BD1A-7A4C-917C-35FB20A3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39" y="0"/>
            <a:ext cx="4537134" cy="3474720"/>
          </a:xfrm>
          <a:prstGeom prst="rect">
            <a:avLst/>
          </a:prstGeo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296F3D19-264E-9F40-89B4-9BB5E884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38" y="3383280"/>
            <a:ext cx="4537135" cy="3474720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4B8944A-BD03-1E43-B99C-32635A7D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26" y="0"/>
            <a:ext cx="4537135" cy="347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29DD8-2299-0B4A-B41E-9A23D932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56025" y="3383280"/>
            <a:ext cx="453713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58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12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Jiaye Guo</dc:creator>
  <cp:lastModifiedBy>Guo, Jiaye/Sloan Kettering Institute</cp:lastModifiedBy>
  <cp:revision>8</cp:revision>
  <dcterms:created xsi:type="dcterms:W3CDTF">2020-04-21T19:20:16Z</dcterms:created>
  <dcterms:modified xsi:type="dcterms:W3CDTF">2020-08-01T21:58:56Z</dcterms:modified>
</cp:coreProperties>
</file>